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2"/>
  </p:notesMasterIdLst>
  <p:sldIdLst>
    <p:sldId id="256" r:id="rId4"/>
    <p:sldId id="257" r:id="rId5"/>
    <p:sldId id="268" r:id="rId6"/>
    <p:sldId id="274" r:id="rId7"/>
    <p:sldId id="259" r:id="rId8"/>
    <p:sldId id="260" r:id="rId9"/>
    <p:sldId id="269" r:id="rId10"/>
    <p:sldId id="270" r:id="rId11"/>
  </p:sldIdLst>
  <p:sldSz cx="12192000" cy="6858000"/>
  <p:notesSz cx="6858000" cy="9144000"/>
  <p:embeddedFontLst>
    <p:embeddedFont>
      <p:font typeface="Quattrocento Sans" charset="0"/>
      <p:regular r:id="rId13"/>
      <p:bold r:id="rId14"/>
      <p:italic r:id="rId15"/>
      <p:boldItalic r:id="rId16"/>
    </p:embeddedFont>
    <p:embeddedFont>
      <p:font typeface="Verdana" pitchFamily="34" charset="0"/>
      <p:regular r:id="rId17"/>
      <p:bold r:id="rId18"/>
      <p:italic r:id="rId19"/>
      <p:boldItalic r:id="rId20"/>
    </p:embeddedFont>
    <p:embeddedFont>
      <p:font typeface="Calibri"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114"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9.fntdata"/><Relationship Id="rId7" Type="http://schemas.openxmlformats.org/officeDocument/2006/relationships/slide" Target="slides/slide4.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7.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548306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8983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89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64f89615f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g64f89615f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4108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4f89615f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4f89615f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43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4f89615f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4f89615f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208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64f89615f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64f89615f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235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671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804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0"/>
        <p:cNvGrpSpPr/>
        <p:nvPr/>
      </p:nvGrpSpPr>
      <p:grpSpPr>
        <a:xfrm>
          <a:off x="0" y="0"/>
          <a:ext cx="0" cy="0"/>
          <a:chOff x="0" y="0"/>
          <a:chExt cx="0" cy="0"/>
        </a:xfrm>
      </p:grpSpPr>
      <p:sp>
        <p:nvSpPr>
          <p:cNvPr id="11" name="Google Shape;11;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12" name="Google Shape;12;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3" name="Google Shape;13;p2"/>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14;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12"/>
        <p:cNvGrpSpPr/>
        <p:nvPr/>
      </p:nvGrpSpPr>
      <p:grpSpPr>
        <a:xfrm>
          <a:off x="0" y="0"/>
          <a:ext cx="0" cy="0"/>
          <a:chOff x="0" y="0"/>
          <a:chExt cx="0" cy="0"/>
        </a:xfrm>
      </p:grpSpPr>
      <p:sp>
        <p:nvSpPr>
          <p:cNvPr id="113" name="Google Shape;113;p1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4" name="Google Shape;114;p1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15" name="Google Shape;115;p1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16" name="Google Shape;116;p1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17" name="Google Shape;117;p1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18"/>
        <p:cNvGrpSpPr/>
        <p:nvPr/>
      </p:nvGrpSpPr>
      <p:grpSpPr>
        <a:xfrm>
          <a:off x="0" y="0"/>
          <a:ext cx="0" cy="0"/>
          <a:chOff x="0" y="0"/>
          <a:chExt cx="0" cy="0"/>
        </a:xfrm>
      </p:grpSpPr>
      <p:sp>
        <p:nvSpPr>
          <p:cNvPr id="119" name="Google Shape;119;p13"/>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3"/>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1" name="Google Shape;121;p13"/>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2" name="Google Shape;122;p13"/>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4" name="Google Shape;124;p1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5" name="Google Shape;125;p1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6" name="Google Shape;126;p1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3"/>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13"/>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9" name="Google Shape;129;p13"/>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30" name="Google Shape;130;p13"/>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32"/>
        <p:cNvGrpSpPr/>
        <p:nvPr/>
      </p:nvGrpSpPr>
      <p:grpSpPr>
        <a:xfrm>
          <a:off x="0" y="0"/>
          <a:ext cx="0" cy="0"/>
          <a:chOff x="0" y="0"/>
          <a:chExt cx="0" cy="0"/>
        </a:xfrm>
      </p:grpSpPr>
      <p:pic>
        <p:nvPicPr>
          <p:cNvPr id="133" name="Google Shape;133;p14"/>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34" name="Google Shape;134;p14"/>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4"/>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4"/>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4"/>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4"/>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4"/>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4"/>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4"/>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4"/>
          <p:cNvSpPr>
            <a:spLocks noGrp="1"/>
          </p:cNvSpPr>
          <p:nvPr>
            <p:ph type="pic" idx="9"/>
          </p:nvPr>
        </p:nvSpPr>
        <p:spPr>
          <a:xfrm>
            <a:off x="0" y="1381125"/>
            <a:ext cx="7494588" cy="5476875"/>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43" name="Google Shape;143;p1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45" name="Google Shape;145;p14"/>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146" name="Google Shape;146;p1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47" name="Google Shape;147;p1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148"/>
        <p:cNvGrpSpPr/>
        <p:nvPr/>
      </p:nvGrpSpPr>
      <p:grpSpPr>
        <a:xfrm>
          <a:off x="0" y="0"/>
          <a:ext cx="0" cy="0"/>
          <a:chOff x="0" y="0"/>
          <a:chExt cx="0" cy="0"/>
        </a:xfrm>
      </p:grpSpPr>
      <p:sp>
        <p:nvSpPr>
          <p:cNvPr id="149" name="Google Shape;149;p15"/>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50" name="Google Shape;150;p15"/>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5"/>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5"/>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5"/>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5"/>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5"/>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158" name="Google Shape;158;p1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9" name="Google Shape;159;p1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60" name="Google Shape;160;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161"/>
        <p:cNvGrpSpPr/>
        <p:nvPr/>
      </p:nvGrpSpPr>
      <p:grpSpPr>
        <a:xfrm>
          <a:off x="0" y="0"/>
          <a:ext cx="0" cy="0"/>
          <a:chOff x="0" y="0"/>
          <a:chExt cx="0" cy="0"/>
        </a:xfrm>
      </p:grpSpPr>
      <p:sp>
        <p:nvSpPr>
          <p:cNvPr id="162" name="Google Shape;162;p16"/>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3" name="Google Shape;163;p16"/>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6"/>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6"/>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6"/>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16"/>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6"/>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16"/>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16"/>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16"/>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6"/>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6"/>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74" name="Google Shape;174;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5" name="Google Shape;175;p16"/>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76" name="Google Shape;176;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177" name="Google Shape;177;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78"/>
        <p:cNvGrpSpPr/>
        <p:nvPr/>
      </p:nvGrpSpPr>
      <p:grpSpPr>
        <a:xfrm>
          <a:off x="0" y="0"/>
          <a:ext cx="0" cy="0"/>
          <a:chOff x="0" y="0"/>
          <a:chExt cx="0" cy="0"/>
        </a:xfrm>
      </p:grpSpPr>
      <p:sp>
        <p:nvSpPr>
          <p:cNvPr id="179" name="Google Shape;179;p17"/>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17"/>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17"/>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17"/>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17"/>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85" name="Google Shape;185;p1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86" name="Google Shape;186;p1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87" name="Google Shape;187;p1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188"/>
        <p:cNvGrpSpPr/>
        <p:nvPr/>
      </p:nvGrpSpPr>
      <p:grpSpPr>
        <a:xfrm>
          <a:off x="0" y="0"/>
          <a:ext cx="0" cy="0"/>
          <a:chOff x="0" y="0"/>
          <a:chExt cx="0" cy="0"/>
        </a:xfrm>
      </p:grpSpPr>
      <p:sp>
        <p:nvSpPr>
          <p:cNvPr id="189" name="Google Shape;189;p18"/>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90" name="Google Shape;190;p18"/>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18"/>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18"/>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18"/>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18"/>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96" name="Google Shape;196;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97" name="Google Shape;197;p1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98" name="Google Shape;198;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199" name="Google Shape;199;p1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18"/>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18"/>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18"/>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19"/>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9"/>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19"/>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1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9" name="Google Shape;209;p1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0" name="Google Shape;210;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1" name="Google Shape;211;p1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12" name="Google Shape;212;p19"/>
          <p:cNvGrpSpPr/>
          <p:nvPr/>
        </p:nvGrpSpPr>
        <p:grpSpPr>
          <a:xfrm>
            <a:off x="376729" y="3487371"/>
            <a:ext cx="1285954" cy="1201696"/>
            <a:chOff x="-163" y="-158"/>
            <a:chExt cx="2854" cy="2667"/>
          </a:xfrm>
        </p:grpSpPr>
        <p:sp>
          <p:nvSpPr>
            <p:cNvPr id="213" name="Google Shape;213;p19"/>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4" name="Google Shape;214;p19"/>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5" name="Google Shape;215;p19"/>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6" name="Google Shape;216;p19"/>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7" name="Google Shape;217;p19"/>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18" name="Google Shape;218;p19"/>
          <p:cNvGrpSpPr/>
          <p:nvPr/>
        </p:nvGrpSpPr>
        <p:grpSpPr>
          <a:xfrm>
            <a:off x="376729" y="1642923"/>
            <a:ext cx="1279250" cy="1195892"/>
            <a:chOff x="-223" y="-210"/>
            <a:chExt cx="3852" cy="3601"/>
          </a:xfrm>
        </p:grpSpPr>
        <p:sp>
          <p:nvSpPr>
            <p:cNvPr id="219" name="Google Shape;219;p19"/>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0" name="Google Shape;220;p19"/>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1" name="Google Shape;221;p19"/>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2" name="Google Shape;222;p19"/>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3" name="Google Shape;223;p19"/>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24" name="Google Shape;224;p19"/>
          <p:cNvGrpSpPr/>
          <p:nvPr/>
        </p:nvGrpSpPr>
        <p:grpSpPr>
          <a:xfrm>
            <a:off x="376729" y="5168264"/>
            <a:ext cx="1288364" cy="1201696"/>
            <a:chOff x="-60" y="-50"/>
            <a:chExt cx="996" cy="929"/>
          </a:xfrm>
        </p:grpSpPr>
        <p:sp>
          <p:nvSpPr>
            <p:cNvPr id="225" name="Google Shape;225;p19"/>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6" name="Google Shape;226;p19"/>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7" name="Google Shape;227;p19"/>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8" name="Google Shape;228;p19"/>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29"/>
        <p:cNvGrpSpPr/>
        <p:nvPr/>
      </p:nvGrpSpPr>
      <p:grpSpPr>
        <a:xfrm>
          <a:off x="0" y="0"/>
          <a:ext cx="0" cy="0"/>
          <a:chOff x="0" y="0"/>
          <a:chExt cx="0" cy="0"/>
        </a:xfrm>
      </p:grpSpPr>
      <p:sp>
        <p:nvSpPr>
          <p:cNvPr id="230" name="Google Shape;230;p20"/>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31" name="Google Shape;231;p20"/>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2" name="Google Shape;232;p20"/>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20"/>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4" name="Google Shape;234;p20"/>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20"/>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0"/>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7" name="Google Shape;237;p20"/>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20"/>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20"/>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20"/>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41" name="Google Shape;241;p20"/>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20"/>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0"/>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20"/>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2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47" name="Google Shape;247;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8" name="Google Shape;248;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49" name="Google Shape;249;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250"/>
        <p:cNvGrpSpPr/>
        <p:nvPr/>
      </p:nvGrpSpPr>
      <p:grpSpPr>
        <a:xfrm>
          <a:off x="0" y="0"/>
          <a:ext cx="0" cy="0"/>
          <a:chOff x="0" y="0"/>
          <a:chExt cx="0" cy="0"/>
        </a:xfrm>
      </p:grpSpPr>
      <p:pic>
        <p:nvPicPr>
          <p:cNvPr id="251" name="Google Shape;251;p21"/>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252" name="Google Shape;252;p21"/>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3" name="Google Shape;253;p21"/>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4" name="Google Shape;254;p21"/>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5" name="Google Shape;255;p21"/>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21"/>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21"/>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21"/>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21"/>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0" name="Google Shape;260;p21"/>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261" name="Google Shape;261;p21"/>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3" name="Google Shape;263;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4" name="Google Shape;264;p21">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5" name="Google Shape;265;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66" name="Google Shape;266;p21"/>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21"/>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5"/>
        <p:cNvGrpSpPr/>
        <p:nvPr/>
      </p:nvGrpSpPr>
      <p:grpSpPr>
        <a:xfrm>
          <a:off x="0" y="0"/>
          <a:ext cx="0" cy="0"/>
          <a:chOff x="0" y="0"/>
          <a:chExt cx="0" cy="0"/>
        </a:xfrm>
      </p:grpSpPr>
      <p:sp>
        <p:nvSpPr>
          <p:cNvPr id="16" name="Google Shape;16;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7" name="Google Shape;17;p3"/>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 name="Google Shape;18;p3"/>
          <p:cNvSpPr>
            <a:spLocks noGrp="1"/>
          </p:cNvSpPr>
          <p:nvPr>
            <p:ph type="pic" idx="2"/>
          </p:nvPr>
        </p:nvSpPr>
        <p:spPr>
          <a:xfrm>
            <a:off x="4943872" y="-1634"/>
            <a:ext cx="7248128" cy="685958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19" name="Google Shape;19;p3"/>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20" name="Google Shape;20;p3"/>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 name="Google Shape;21;p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268"/>
        <p:cNvGrpSpPr/>
        <p:nvPr/>
      </p:nvGrpSpPr>
      <p:grpSpPr>
        <a:xfrm>
          <a:off x="0" y="0"/>
          <a:ext cx="0" cy="0"/>
          <a:chOff x="0" y="0"/>
          <a:chExt cx="0" cy="0"/>
        </a:xfrm>
      </p:grpSpPr>
      <p:sp>
        <p:nvSpPr>
          <p:cNvPr id="269" name="Google Shape;269;p22"/>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0" name="Google Shape;270;p22"/>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1" name="Google Shape;271;p22"/>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2" name="Google Shape;272;p22"/>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273" name="Google Shape;273;p22"/>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274" name="Google Shape;274;p22"/>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22"/>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22"/>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22"/>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22"/>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22"/>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22"/>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22"/>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22"/>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22"/>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22"/>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286" name="Google Shape;286;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87" name="Google Shape;287;p22"/>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288"/>
        <p:cNvGrpSpPr/>
        <p:nvPr/>
      </p:nvGrpSpPr>
      <p:grpSpPr>
        <a:xfrm>
          <a:off x="0" y="0"/>
          <a:ext cx="0" cy="0"/>
          <a:chOff x="0" y="0"/>
          <a:chExt cx="0" cy="0"/>
        </a:xfrm>
      </p:grpSpPr>
      <p:sp>
        <p:nvSpPr>
          <p:cNvPr id="289" name="Google Shape;289;p23"/>
          <p:cNvSpPr>
            <a:spLocks noGrp="1"/>
          </p:cNvSpPr>
          <p:nvPr>
            <p:ph type="pic" idx="2"/>
          </p:nvPr>
        </p:nvSpPr>
        <p:spPr>
          <a:xfrm>
            <a:off x="62411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0" name="Google Shape;290;p23"/>
          <p:cNvSpPr>
            <a:spLocks noGrp="1"/>
          </p:cNvSpPr>
          <p:nvPr>
            <p:ph type="pic" idx="3"/>
          </p:nvPr>
        </p:nvSpPr>
        <p:spPr>
          <a:xfrm>
            <a:off x="645519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1" name="Google Shape;291;p23"/>
          <p:cNvSpPr>
            <a:spLocks noGrp="1"/>
          </p:cNvSpPr>
          <p:nvPr>
            <p:ph type="pic" idx="4"/>
          </p:nvPr>
        </p:nvSpPr>
        <p:spPr>
          <a:xfrm>
            <a:off x="62411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2" name="Google Shape;292;p23"/>
          <p:cNvSpPr>
            <a:spLocks noGrp="1"/>
          </p:cNvSpPr>
          <p:nvPr>
            <p:ph type="pic" idx="5"/>
          </p:nvPr>
        </p:nvSpPr>
        <p:spPr>
          <a:xfrm>
            <a:off x="645519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3" name="Google Shape;293;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2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95" name="Google Shape;295;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96" name="Google Shape;296;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97" name="Google Shape;297;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98" name="Google Shape;298;p23"/>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23"/>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23"/>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23"/>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02"/>
        <p:cNvGrpSpPr/>
        <p:nvPr/>
      </p:nvGrpSpPr>
      <p:grpSpPr>
        <a:xfrm>
          <a:off x="0" y="0"/>
          <a:ext cx="0" cy="0"/>
          <a:chOff x="0" y="0"/>
          <a:chExt cx="0" cy="0"/>
        </a:xfrm>
      </p:grpSpPr>
      <p:sp>
        <p:nvSpPr>
          <p:cNvPr id="303" name="Google Shape;303;p24"/>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24"/>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24"/>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24"/>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24"/>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24"/>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24"/>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24"/>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1" name="Google Shape;311;p24"/>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2" name="Google Shape;312;p24"/>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3" name="Google Shape;313;p24"/>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5" name="Google Shape;315;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16" name="Google Shape;316;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17" name="Google Shape;317;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18"/>
        <p:cNvGrpSpPr/>
        <p:nvPr/>
      </p:nvGrpSpPr>
      <p:grpSpPr>
        <a:xfrm>
          <a:off x="0" y="0"/>
          <a:ext cx="0" cy="0"/>
          <a:chOff x="0" y="0"/>
          <a:chExt cx="0" cy="0"/>
        </a:xfrm>
      </p:grpSpPr>
      <p:pic>
        <p:nvPicPr>
          <p:cNvPr id="319" name="Google Shape;319;p25"/>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20" name="Google Shape;320;p25"/>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25"/>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5"/>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25"/>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25"/>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25"/>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25"/>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25"/>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29" name="Google Shape;329;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30" name="Google Shape;330;p2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31" name="Google Shape;331;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32"/>
        <p:cNvGrpSpPr/>
        <p:nvPr/>
      </p:nvGrpSpPr>
      <p:grpSpPr>
        <a:xfrm>
          <a:off x="0" y="0"/>
          <a:ext cx="0" cy="0"/>
          <a:chOff x="0" y="0"/>
          <a:chExt cx="0" cy="0"/>
        </a:xfrm>
      </p:grpSpPr>
      <p:sp>
        <p:nvSpPr>
          <p:cNvPr id="333" name="Google Shape;333;p26"/>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4" name="Google Shape;334;p26"/>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5" name="Google Shape;335;p26"/>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6" name="Google Shape;336;p26"/>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7" name="Google Shape;337;p26"/>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8" name="Google Shape;338;p26"/>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39" name="Google Shape;339;p26"/>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26"/>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26"/>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26"/>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26"/>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26"/>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26"/>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26"/>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26"/>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0" name="Google Shape;350;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1" name="Google Shape;351;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2" name="Google Shape;352;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353"/>
        <p:cNvGrpSpPr/>
        <p:nvPr/>
      </p:nvGrpSpPr>
      <p:grpSpPr>
        <a:xfrm>
          <a:off x="0" y="0"/>
          <a:ext cx="0" cy="0"/>
          <a:chOff x="0" y="0"/>
          <a:chExt cx="0" cy="0"/>
        </a:xfrm>
      </p:grpSpPr>
      <p:sp>
        <p:nvSpPr>
          <p:cNvPr id="354" name="Google Shape;354;p27"/>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55" name="Google Shape;355;p27"/>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6" name="Google Shape;356;p27"/>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357" name="Google Shape;357;p27"/>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27"/>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27"/>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27"/>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27"/>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27"/>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4" name="Google Shape;364;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65" name="Google Shape;365;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66" name="Google Shape;366;p2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67" name="Google Shape;367;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68" name="Google Shape;368;p27"/>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27"/>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27"/>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1" name="Google Shape;371;p27"/>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372" name="Google Shape;372;p27"/>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373"/>
        <p:cNvGrpSpPr/>
        <p:nvPr/>
      </p:nvGrpSpPr>
      <p:grpSpPr>
        <a:xfrm>
          <a:off x="0" y="0"/>
          <a:ext cx="0" cy="0"/>
          <a:chOff x="0" y="0"/>
          <a:chExt cx="0" cy="0"/>
        </a:xfrm>
      </p:grpSpPr>
      <p:sp>
        <p:nvSpPr>
          <p:cNvPr id="374" name="Google Shape;374;p28"/>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28"/>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28"/>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28"/>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28"/>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28"/>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28"/>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28"/>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2" name="Google Shape;382;p28"/>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3" name="Google Shape;383;p28"/>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4" name="Google Shape;384;p28"/>
          <p:cNvSpPr txBox="1"/>
          <p:nvPr/>
        </p:nvSpPr>
        <p:spPr>
          <a:xfrm>
            <a:off x="883343" y="3711981"/>
            <a:ext cx="1239750" cy="510909"/>
          </a:xfrm>
          <a:prstGeom prst="rect">
            <a:avLst/>
          </a:prstGeom>
          <a:noFill/>
          <a:ln>
            <a:noFill/>
          </a:ln>
        </p:spPr>
        <p:txBody>
          <a:bodyPr spcFirstLastPara="1" wrap="square" lIns="91425" tIns="45700" rIns="91425" bIns="45700" anchor="t" anchorCtr="0">
            <a:no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385" name="Google Shape;385;p28"/>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86" name="Google Shape;386;p28"/>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87" name="Google Shape;387;p28"/>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388" name="Google Shape;388;p28"/>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389" name="Google Shape;389;p28"/>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390" name="Google Shape;390;p28"/>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1" name="Google Shape;391;p28"/>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2" name="Google Shape;392;p28"/>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3" name="Google Shape;393;p28"/>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4" name="Google Shape;394;p28"/>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395" name="Google Shape;395;p28"/>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28"/>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28"/>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28"/>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0" name="Google Shape;400;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1" name="Google Shape;401;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2" name="Google Shape;402;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3" name="Google Shape;403;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431"/>
        <p:cNvGrpSpPr/>
        <p:nvPr/>
      </p:nvGrpSpPr>
      <p:grpSpPr>
        <a:xfrm>
          <a:off x="0" y="0"/>
          <a:ext cx="0" cy="0"/>
          <a:chOff x="0" y="0"/>
          <a:chExt cx="0" cy="0"/>
        </a:xfrm>
      </p:grpSpPr>
      <p:pic>
        <p:nvPicPr>
          <p:cNvPr id="432" name="Google Shape;432;p30"/>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433" name="Google Shape;433;p30"/>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434" name="Google Shape;434;p30"/>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36" name="Google Shape;436;p3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37" name="Google Shape;437;p30">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38" name="Google Shape;438;p3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39" name="Google Shape;439;p3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30"/>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41" name="Google Shape;441;p30"/>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452"/>
        <p:cNvGrpSpPr/>
        <p:nvPr/>
      </p:nvGrpSpPr>
      <p:grpSpPr>
        <a:xfrm>
          <a:off x="0" y="0"/>
          <a:ext cx="0" cy="0"/>
          <a:chOff x="0" y="0"/>
          <a:chExt cx="0" cy="0"/>
        </a:xfrm>
      </p:grpSpPr>
      <p:pic>
        <p:nvPicPr>
          <p:cNvPr id="453" name="Google Shape;453;p32"/>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454" name="Google Shape;454;p32"/>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55" name="Google Shape;455;p32"/>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6" name="Google Shape;456;p32"/>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7" name="Google Shape;457;p3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8" name="Google Shape;458;p3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9" name="Google Shape;459;p3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60" name="Google Shape;460;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461"/>
        <p:cNvGrpSpPr/>
        <p:nvPr/>
      </p:nvGrpSpPr>
      <p:grpSpPr>
        <a:xfrm>
          <a:off x="0" y="0"/>
          <a:ext cx="0" cy="0"/>
          <a:chOff x="0" y="0"/>
          <a:chExt cx="0" cy="0"/>
        </a:xfrm>
      </p:grpSpPr>
      <p:pic>
        <p:nvPicPr>
          <p:cNvPr id="462" name="Google Shape;462;p33"/>
          <p:cNvPicPr preferRelativeResize="0"/>
          <p:nvPr/>
        </p:nvPicPr>
        <p:blipFill rotWithShape="1">
          <a:blip r:embed="rId2">
            <a:alphaModFix/>
          </a:blip>
          <a:srcRect l="7449" t="17874" b="13048"/>
          <a:stretch/>
        </p:blipFill>
        <p:spPr>
          <a:xfrm>
            <a:off x="0" y="1"/>
            <a:ext cx="9464870" cy="6858000"/>
          </a:xfrm>
          <a:prstGeom prst="rect">
            <a:avLst/>
          </a:prstGeom>
          <a:noFill/>
          <a:ln>
            <a:noFill/>
          </a:ln>
        </p:spPr>
      </p:pic>
      <p:sp>
        <p:nvSpPr>
          <p:cNvPr id="463" name="Google Shape;463;p33"/>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64" name="Google Shape;464;p33"/>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33"/>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6" name="Google Shape;466;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67" name="Google Shape;467;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68" name="Google Shape;468;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69" name="Google Shape;469;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24" name="Google Shape;24;p4"/>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4"/>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470"/>
        <p:cNvGrpSpPr/>
        <p:nvPr/>
      </p:nvGrpSpPr>
      <p:grpSpPr>
        <a:xfrm>
          <a:off x="0" y="0"/>
          <a:ext cx="0" cy="0"/>
          <a:chOff x="0" y="0"/>
          <a:chExt cx="0" cy="0"/>
        </a:xfrm>
      </p:grpSpPr>
      <p:pic>
        <p:nvPicPr>
          <p:cNvPr id="471" name="Google Shape;471;p34"/>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472" name="Google Shape;472;p34"/>
          <p:cNvSpPr>
            <a:spLocks noGrp="1"/>
          </p:cNvSpPr>
          <p:nvPr>
            <p:ph type="pic" idx="2"/>
          </p:nvPr>
        </p:nvSpPr>
        <p:spPr>
          <a:xfrm>
            <a:off x="0"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73" name="Google Shape;473;p34"/>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4" name="Google Shape;474;p34"/>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5" name="Google Shape;475;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476" name="Google Shape;476;p34"/>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477"/>
        <p:cNvGrpSpPr/>
        <p:nvPr/>
      </p:nvGrpSpPr>
      <p:grpSpPr>
        <a:xfrm>
          <a:off x="0" y="0"/>
          <a:ext cx="0" cy="0"/>
          <a:chOff x="0" y="0"/>
          <a:chExt cx="0" cy="0"/>
        </a:xfrm>
      </p:grpSpPr>
      <p:sp>
        <p:nvSpPr>
          <p:cNvPr id="478" name="Google Shape;478;p35"/>
          <p:cNvSpPr>
            <a:spLocks noGrp="1"/>
          </p:cNvSpPr>
          <p:nvPr>
            <p:ph type="pic" idx="2"/>
          </p:nvPr>
        </p:nvSpPr>
        <p:spPr>
          <a:xfrm>
            <a:off x="4833257"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79" name="Google Shape;479;p35"/>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0" name="Google Shape;480;p35"/>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1" name="Google Shape;481;p35"/>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482" name="Google Shape;482;p35"/>
          <p:cNvGrpSpPr/>
          <p:nvPr/>
        </p:nvGrpSpPr>
        <p:grpSpPr>
          <a:xfrm flipH="1">
            <a:off x="-3" y="-1828800"/>
            <a:ext cx="7510780" cy="10800949"/>
            <a:chOff x="4503427" y="-841109"/>
            <a:chExt cx="6774184" cy="9741674"/>
          </a:xfrm>
        </p:grpSpPr>
        <p:sp>
          <p:nvSpPr>
            <p:cNvPr id="483" name="Google Shape;483;p35"/>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484" name="Google Shape;484;p35"/>
            <p:cNvGrpSpPr/>
            <p:nvPr/>
          </p:nvGrpSpPr>
          <p:grpSpPr>
            <a:xfrm>
              <a:off x="4503427" y="-841109"/>
              <a:ext cx="6774184" cy="9741674"/>
              <a:chOff x="6466897" y="122642"/>
              <a:chExt cx="5044220" cy="7253890"/>
            </a:xfrm>
          </p:grpSpPr>
          <p:pic>
            <p:nvPicPr>
              <p:cNvPr id="485" name="Google Shape;485;p35"/>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486" name="Google Shape;486;p35"/>
              <p:cNvPicPr preferRelativeResize="0"/>
              <p:nvPr/>
            </p:nvPicPr>
            <p:blipFill rotWithShape="1">
              <a:blip r:embed="rId3">
                <a:alphaModFix/>
              </a:blip>
              <a:srcRect l="23644" t="23056" r="6669" b="9418"/>
              <a:stretch/>
            </p:blipFill>
            <p:spPr>
              <a:xfrm>
                <a:off x="6466897" y="900452"/>
                <a:ext cx="5044218" cy="6476080"/>
              </a:xfrm>
              <a:prstGeom prst="rect">
                <a:avLst/>
              </a:prstGeom>
              <a:noFill/>
              <a:ln>
                <a:noFill/>
              </a:ln>
            </p:spPr>
          </p:pic>
        </p:grpSp>
      </p:grpSp>
      <p:sp>
        <p:nvSpPr>
          <p:cNvPr id="487" name="Google Shape;487;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88" name="Google Shape;488;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89" name="Google Shape;489;p35">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90" name="Google Shape;490;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491"/>
        <p:cNvGrpSpPr/>
        <p:nvPr/>
      </p:nvGrpSpPr>
      <p:grpSpPr>
        <a:xfrm>
          <a:off x="0" y="0"/>
          <a:ext cx="0" cy="0"/>
          <a:chOff x="0" y="0"/>
          <a:chExt cx="0" cy="0"/>
        </a:xfrm>
      </p:grpSpPr>
      <p:pic>
        <p:nvPicPr>
          <p:cNvPr id="492" name="Google Shape;492;p36"/>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493" name="Google Shape;493;p36"/>
          <p:cNvSpPr>
            <a:spLocks noGrp="1"/>
          </p:cNvSpPr>
          <p:nvPr>
            <p:ph type="pic" idx="2"/>
          </p:nvPr>
        </p:nvSpPr>
        <p:spPr>
          <a:xfrm>
            <a:off x="6284686" y="-1"/>
            <a:ext cx="590731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94" name="Google Shape;494;p3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5" name="Google Shape;495;p36"/>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6" name="Google Shape;496;p36"/>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7" name="Google Shape;497;p36"/>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8" name="Google Shape;498;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99" name="Google Shape;499;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00" name="Google Shape;500;p3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01" name="Google Shape;501;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02" name="Google Shape;502;p36"/>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03"/>
        <p:cNvGrpSpPr/>
        <p:nvPr/>
      </p:nvGrpSpPr>
      <p:grpSpPr>
        <a:xfrm>
          <a:off x="0" y="0"/>
          <a:ext cx="0" cy="0"/>
          <a:chOff x="0" y="0"/>
          <a:chExt cx="0" cy="0"/>
        </a:xfrm>
      </p:grpSpPr>
      <p:sp>
        <p:nvSpPr>
          <p:cNvPr id="504" name="Google Shape;504;p37"/>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05" name="Google Shape;505;p37"/>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 name="Google Shape;506;p3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07" name="Google Shape;507;p3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08" name="Google Shape;508;p3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09" name="Google Shape;509;p3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0" name="Google Shape;510;p37"/>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1" name="Google Shape;511;p37"/>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12"/>
        <p:cNvGrpSpPr/>
        <p:nvPr/>
      </p:nvGrpSpPr>
      <p:grpSpPr>
        <a:xfrm>
          <a:off x="0" y="0"/>
          <a:ext cx="0" cy="0"/>
          <a:chOff x="0" y="0"/>
          <a:chExt cx="0" cy="0"/>
        </a:xfrm>
      </p:grpSpPr>
      <p:sp>
        <p:nvSpPr>
          <p:cNvPr id="513" name="Google Shape;513;p38"/>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14" name="Google Shape;514;p38"/>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38"/>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6" name="Google Shape;516;p3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7" name="Google Shape;517;p3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8" name="Google Shape;518;p3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9" name="Google Shape;519;p3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520"/>
        <p:cNvGrpSpPr/>
        <p:nvPr/>
      </p:nvGrpSpPr>
      <p:grpSpPr>
        <a:xfrm>
          <a:off x="0" y="0"/>
          <a:ext cx="0" cy="0"/>
          <a:chOff x="0" y="0"/>
          <a:chExt cx="0" cy="0"/>
        </a:xfrm>
      </p:grpSpPr>
      <p:sp>
        <p:nvSpPr>
          <p:cNvPr id="521" name="Google Shape;521;p39"/>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22" name="Google Shape;522;p39"/>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3" name="Google Shape;523;p39"/>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4" name="Google Shape;524;p39"/>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5" name="Google Shape;525;p39"/>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6" name="Google Shape;526;p39"/>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27" name="Google Shape;527;p39"/>
          <p:cNvSpPr txBox="1"/>
          <p:nvPr/>
        </p:nvSpPr>
        <p:spPr>
          <a:xfrm>
            <a:off x="407988" y="404813"/>
            <a:ext cx="10944596" cy="863600"/>
          </a:xfrm>
          <a:prstGeom prst="rect">
            <a:avLst/>
          </a:prstGeom>
          <a:noFill/>
          <a:ln>
            <a:noFill/>
          </a:ln>
        </p:spPr>
        <p:txBody>
          <a:bodyPr spcFirstLastPara="1" wrap="square" lIns="0" tIns="0" rIns="0" bIns="0" anchor="t" anchorCtr="0">
            <a:noAutofit/>
          </a:bodyPr>
          <a:lstStyle/>
          <a:p>
            <a:pPr marL="0" marR="0" lvl="0" indent="0" algn="l" rtl="0">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528" name="Google Shape;528;p3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29" name="Google Shape;529;p3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0" name="Google Shape;530;p3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1" name="Google Shape;531;p3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32" name="Google Shape;532;p3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533"/>
        <p:cNvGrpSpPr/>
        <p:nvPr/>
      </p:nvGrpSpPr>
      <p:grpSpPr>
        <a:xfrm>
          <a:off x="0" y="0"/>
          <a:ext cx="0" cy="0"/>
          <a:chOff x="0" y="0"/>
          <a:chExt cx="0" cy="0"/>
        </a:xfrm>
      </p:grpSpPr>
      <p:sp>
        <p:nvSpPr>
          <p:cNvPr id="534" name="Google Shape;534;p40"/>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35" name="Google Shape;535;p40"/>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6" name="Google Shape;536;p40"/>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40"/>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8" name="Google Shape;538;p4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9" name="Google Shape;539;p4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0" name="Google Shape;540;p4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1" name="Google Shape;541;p4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42" name="Google Shape;542;p4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3" name="Google Shape;543;p40"/>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44" name="Google Shape;544;p40"/>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5" name="Google Shape;545;p40"/>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46"/>
        <p:cNvGrpSpPr/>
        <p:nvPr/>
      </p:nvGrpSpPr>
      <p:grpSpPr>
        <a:xfrm>
          <a:off x="0" y="0"/>
          <a:ext cx="0" cy="0"/>
          <a:chOff x="0" y="0"/>
          <a:chExt cx="0" cy="0"/>
        </a:xfrm>
      </p:grpSpPr>
      <p:sp>
        <p:nvSpPr>
          <p:cNvPr id="547" name="Google Shape;547;p41"/>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48" name="Google Shape;548;p4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9" name="Google Shape;549;p4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50" name="Google Shape;550;p4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51" name="Google Shape;551;p4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52" name="Google Shape;552;p4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3" name="Google Shape;553;p4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554"/>
        <p:cNvGrpSpPr/>
        <p:nvPr/>
      </p:nvGrpSpPr>
      <p:grpSpPr>
        <a:xfrm>
          <a:off x="0" y="0"/>
          <a:ext cx="0" cy="0"/>
          <a:chOff x="0" y="0"/>
          <a:chExt cx="0" cy="0"/>
        </a:xfrm>
      </p:grpSpPr>
      <p:sp>
        <p:nvSpPr>
          <p:cNvPr id="555" name="Google Shape;555;p42"/>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56" name="Google Shape;556;p42"/>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57" name="Google Shape;557;p42"/>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558" name="Google Shape;558;p42"/>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9" name="Google Shape;559;p42"/>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p42"/>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42"/>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2" name="Google Shape;562;p42"/>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3" name="Google Shape;563;p42"/>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4" name="Google Shape;564;p42"/>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5" name="Google Shape;565;p42"/>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6" name="Google Shape;566;p42"/>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7" name="Google Shape;567;p4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68" name="Google Shape;568;p4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69" name="Google Shape;569;p4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70" name="Google Shape;570;p4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71" name="Google Shape;571;p42"/>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2" name="Google Shape;572;p4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573"/>
        <p:cNvGrpSpPr/>
        <p:nvPr/>
      </p:nvGrpSpPr>
      <p:grpSpPr>
        <a:xfrm>
          <a:off x="0" y="0"/>
          <a:ext cx="0" cy="0"/>
          <a:chOff x="0" y="0"/>
          <a:chExt cx="0" cy="0"/>
        </a:xfrm>
      </p:grpSpPr>
      <p:sp>
        <p:nvSpPr>
          <p:cNvPr id="574" name="Google Shape;574;p43"/>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75" name="Google Shape;575;p43"/>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76" name="Google Shape;576;p43"/>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3"/>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78" name="Google Shape;578;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9" name="Google Shape;579;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0" name="Google Shape;580;p4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1" name="Google Shape;581;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82" name="Google Shape;582;p4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3" name="Google Shape;583;p43"/>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4" name="Google Shape;584;p43"/>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5" name="Google Shape;585;p43"/>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6" name="Google Shape;586;p43"/>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587" name="Google Shape;587;p4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28" name="Google Shape;28;p5"/>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 name="Google Shape;29;p5"/>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588"/>
        <p:cNvGrpSpPr/>
        <p:nvPr/>
      </p:nvGrpSpPr>
      <p:grpSpPr>
        <a:xfrm>
          <a:off x="0" y="0"/>
          <a:ext cx="0" cy="0"/>
          <a:chOff x="0" y="0"/>
          <a:chExt cx="0" cy="0"/>
        </a:xfrm>
      </p:grpSpPr>
      <p:pic>
        <p:nvPicPr>
          <p:cNvPr id="589" name="Google Shape;589;p44"/>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590" name="Google Shape;590;p44"/>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1" name="Google Shape;591;p44"/>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92" name="Google Shape;592;p44"/>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3" name="Google Shape;593;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94" name="Google Shape;594;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5" name="Google Shape;595;p4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96" name="Google Shape;596;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97" name="Google Shape;597;p4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598"/>
        <p:cNvGrpSpPr/>
        <p:nvPr/>
      </p:nvGrpSpPr>
      <p:grpSpPr>
        <a:xfrm>
          <a:off x="0" y="0"/>
          <a:ext cx="0" cy="0"/>
          <a:chOff x="0" y="0"/>
          <a:chExt cx="0" cy="0"/>
        </a:xfrm>
      </p:grpSpPr>
      <p:sp>
        <p:nvSpPr>
          <p:cNvPr id="599" name="Google Shape;599;p45"/>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0" name="Google Shape;600;p45"/>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1" name="Google Shape;601;p45"/>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02" name="Google Shape;602;p4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03" name="Google Shape;603;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04" name="Google Shape;604;p4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05" name="Google Shape;605;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06" name="Google Shape;606;p45"/>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7" name="Google Shape;607;p45"/>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8" name="Google Shape;608;p45"/>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9" name="Google Shape;609;p45"/>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10" name="Google Shape;610;p4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11"/>
        <p:cNvGrpSpPr/>
        <p:nvPr/>
      </p:nvGrpSpPr>
      <p:grpSpPr>
        <a:xfrm>
          <a:off x="0" y="0"/>
          <a:ext cx="0" cy="0"/>
          <a:chOff x="0" y="0"/>
          <a:chExt cx="0" cy="0"/>
        </a:xfrm>
      </p:grpSpPr>
      <p:sp>
        <p:nvSpPr>
          <p:cNvPr id="612" name="Google Shape;612;p46"/>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3" name="Google Shape;613;p46"/>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4" name="Google Shape;614;p46"/>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5" name="Google Shape;615;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6" name="Google Shape;616;p46"/>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7" name="Google Shape;617;p46"/>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19" name="Google Shape;619;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0" name="Google Shape;620;p4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1" name="Google Shape;621;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2" name="Google Shape;622;p4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3" name="Google Shape;623;p46"/>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4" name="Google Shape;624;p46"/>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5" name="Google Shape;625;p46"/>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6" name="Google Shape;626;p46"/>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7" name="Google Shape;627;p46"/>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8" name="Google Shape;628;p46"/>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9" name="Google Shape;629;p46"/>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0" name="Google Shape;630;p46"/>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1" name="Google Shape;631;p46"/>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2" name="Google Shape;632;p46"/>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3" name="Google Shape;633;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4" name="Google Shape;634;p46"/>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46"/>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6" name="Google Shape;636;p46"/>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7" name="Google Shape;637;p46"/>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38" name="Google Shape;638;p4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639"/>
        <p:cNvGrpSpPr/>
        <p:nvPr/>
      </p:nvGrpSpPr>
      <p:grpSpPr>
        <a:xfrm>
          <a:off x="0" y="0"/>
          <a:ext cx="0" cy="0"/>
          <a:chOff x="0" y="0"/>
          <a:chExt cx="0" cy="0"/>
        </a:xfrm>
      </p:grpSpPr>
      <p:sp>
        <p:nvSpPr>
          <p:cNvPr id="640" name="Google Shape;640;p47"/>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41" name="Google Shape;641;p47"/>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47"/>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4" name="Google Shape;644;p4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5" name="Google Shape;645;p4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46" name="Google Shape;646;p4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47" name="Google Shape;647;p4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48" name="Google Shape;648;p47"/>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56"/>
        <p:cNvGrpSpPr/>
        <p:nvPr/>
      </p:nvGrpSpPr>
      <p:grpSpPr>
        <a:xfrm>
          <a:off x="0" y="0"/>
          <a:ext cx="0" cy="0"/>
          <a:chOff x="0" y="0"/>
          <a:chExt cx="0" cy="0"/>
        </a:xfrm>
      </p:grpSpPr>
      <p:sp>
        <p:nvSpPr>
          <p:cNvPr id="57" name="Google Shape;57;p7"/>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58" name="Google Shape;58;p7"/>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59" name="Google Shape;59;p7"/>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7"/>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62" name="Google Shape;62;p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63" name="Google Shape;63;p7"/>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64" name="Google Shape;64;p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65"/>
        <p:cNvGrpSpPr/>
        <p:nvPr/>
      </p:nvGrpSpPr>
      <p:grpSpPr>
        <a:xfrm>
          <a:off x="0" y="0"/>
          <a:ext cx="0" cy="0"/>
          <a:chOff x="0" y="0"/>
          <a:chExt cx="0" cy="0"/>
        </a:xfrm>
      </p:grpSpPr>
      <p:sp>
        <p:nvSpPr>
          <p:cNvPr id="66" name="Google Shape;66;p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7" name="Google Shape;67;p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8" name="Google Shape;68;p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9" name="Google Shape;69;p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72" name="Google Shape;72;p9"/>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9"/>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9"/>
          <p:cNvSpPr>
            <a:spLocks noGrp="1"/>
          </p:cNvSpPr>
          <p:nvPr>
            <p:ph type="pic" idx="3"/>
          </p:nvPr>
        </p:nvSpPr>
        <p:spPr>
          <a:xfrm>
            <a:off x="6553200" y="2060575"/>
            <a:ext cx="4910138" cy="272256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5" name="Google Shape;75;p9"/>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7" name="Google Shape;77;p9"/>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8" name="Google Shape;78;p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 name="Google Shape;79;p9">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0" name="Google Shape;80;p9"/>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1" name="Google Shape;81;p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82"/>
        <p:cNvGrpSpPr/>
        <p:nvPr/>
      </p:nvGrpSpPr>
      <p:grpSpPr>
        <a:xfrm>
          <a:off x="0" y="0"/>
          <a:ext cx="0" cy="0"/>
          <a:chOff x="0" y="0"/>
          <a:chExt cx="0" cy="0"/>
        </a:xfrm>
      </p:grpSpPr>
      <p:sp>
        <p:nvSpPr>
          <p:cNvPr id="83" name="Google Shape;83;p1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4" name="Google Shape;84;p10"/>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85" name="Google Shape;85;p10"/>
          <p:cNvGrpSpPr/>
          <p:nvPr/>
        </p:nvGrpSpPr>
        <p:grpSpPr>
          <a:xfrm>
            <a:off x="4979035" y="2404110"/>
            <a:ext cx="735013" cy="682321"/>
            <a:chOff x="5662614" y="3032124"/>
            <a:chExt cx="863600" cy="801689"/>
          </a:xfrm>
        </p:grpSpPr>
        <p:sp>
          <p:nvSpPr>
            <p:cNvPr id="86" name="Google Shape;86;p10"/>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7" name="Google Shape;87;p10"/>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88" name="Google Shape;88;p10"/>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89" name="Google Shape;89;p10"/>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90" name="Google Shape;90;p10"/>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91" name="Google Shape;91;p10"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92" name="Google Shape;92;p10"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93" name="Google Shape;93;p10"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94" name="Google Shape;94;p10"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95" name="Google Shape;95;p10"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96" name="Google Shape;96;p10"/>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97" name="Google Shape;97;p10"/>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98" name="Google Shape;98;p10">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9" name="Google Shape;99;p10">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0" name="Google Shape;100;p10">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1" name="Google Shape;101;p10"/>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02"/>
        <p:cNvGrpSpPr/>
        <p:nvPr/>
      </p:nvGrpSpPr>
      <p:grpSpPr>
        <a:xfrm>
          <a:off x="0" y="0"/>
          <a:ext cx="0" cy="0"/>
          <a:chOff x="0" y="0"/>
          <a:chExt cx="0" cy="0"/>
        </a:xfrm>
      </p:grpSpPr>
      <p:sp>
        <p:nvSpPr>
          <p:cNvPr id="103" name="Google Shape;103;p11"/>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1"/>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5" name="Google Shape;105;p11"/>
          <p:cNvGrpSpPr/>
          <p:nvPr/>
        </p:nvGrpSpPr>
        <p:grpSpPr>
          <a:xfrm>
            <a:off x="3461852" y="0"/>
            <a:ext cx="8730148" cy="6858000"/>
            <a:chOff x="3461852" y="0"/>
            <a:chExt cx="8730148" cy="6858000"/>
          </a:xfrm>
        </p:grpSpPr>
        <p:sp>
          <p:nvSpPr>
            <p:cNvPr id="106" name="Google Shape;106;p11"/>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7" name="Google Shape;107;p11"/>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8" name="Google Shape;108;p11"/>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09" name="Google Shape;109;p11"/>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10" name="Google Shape;110;p11"/>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1" name="Google Shape;111;p1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1.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1.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7" name="Google Shape;7;p1"/>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9" name="Google Shape;9;p1"/>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2" name="Google Shape;32;p6"/>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33" name="Google Shape;33;p6"/>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34" name="Google Shape;34;p6"/>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173</a:t>
            </a:r>
            <a:endParaRPr/>
          </a:p>
        </p:txBody>
      </p:sp>
      <p:sp>
        <p:nvSpPr>
          <p:cNvPr id="35" name="Google Shape;35;p6"/>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219</a:t>
            </a:r>
            <a:endParaRPr/>
          </a:p>
        </p:txBody>
      </p:sp>
      <p:sp>
        <p:nvSpPr>
          <p:cNvPr id="36" name="Google Shape;36;p6"/>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Deep</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61</a:t>
            </a:r>
            <a:endParaRPr/>
          </a:p>
        </p:txBody>
      </p:sp>
      <p:sp>
        <p:nvSpPr>
          <p:cNvPr id="37" name="Google Shape;37;p6"/>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Tech</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76</a:t>
            </a:r>
            <a:endParaRPr/>
          </a:p>
        </p:txBody>
      </p:sp>
      <p:sp>
        <p:nvSpPr>
          <p:cNvPr id="38" name="Google Shape;38;p6"/>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Zest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22</a:t>
            </a:r>
            <a:endParaRPr/>
          </a:p>
        </p:txBody>
      </p:sp>
      <p:sp>
        <p:nvSpPr>
          <p:cNvPr id="39" name="Google Shape;39;p6"/>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i="0" u="none" strike="noStrike" cap="none">
                <a:solidFill>
                  <a:schemeClr val="lt1"/>
                </a:solidFill>
                <a:latin typeface="Verdana"/>
                <a:ea typeface="Verdana"/>
                <a:cs typeface="Verdana"/>
                <a:sym typeface="Verdana"/>
              </a:rPr>
              <a:t>Capgemini Blue</a:t>
            </a:r>
            <a:r>
              <a:rPr lang="en-US" sz="600" b="0" i="0" u="none" strike="noStrike" cap="none">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214</a:t>
            </a:r>
            <a:endParaRPr/>
          </a:p>
        </p:txBody>
      </p:sp>
      <p:sp>
        <p:nvSpPr>
          <p:cNvPr id="40" name="Google Shape;40;p6"/>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r>
              <a:rPr lang="en-US" sz="600" b="0" i="0" u="none" strike="noStrike" cap="none">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237</a:t>
            </a:r>
            <a:endParaRPr/>
          </a:p>
        </p:txBody>
      </p:sp>
      <p:sp>
        <p:nvSpPr>
          <p:cNvPr id="41" name="Google Shape;41;p6"/>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204</a:t>
            </a:r>
            <a:endParaRPr/>
          </a:p>
        </p:txBody>
      </p:sp>
      <p:sp>
        <p:nvSpPr>
          <p:cNvPr id="42" name="Google Shape;42;p6"/>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39</a:t>
            </a:r>
            <a:endParaRPr/>
          </a:p>
        </p:txBody>
      </p:sp>
      <p:sp>
        <p:nvSpPr>
          <p:cNvPr id="43" name="Google Shape;43;p6"/>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22</a:t>
            </a:r>
            <a:endParaRPr/>
          </a:p>
        </p:txBody>
      </p:sp>
      <p:sp>
        <p:nvSpPr>
          <p:cNvPr id="44" name="Google Shape;44;p6"/>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186</a:t>
            </a:r>
            <a:endParaRPr/>
          </a:p>
        </p:txBody>
      </p:sp>
      <p:sp>
        <p:nvSpPr>
          <p:cNvPr id="45" name="Google Shape;45;p6"/>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123</a:t>
            </a:r>
            <a:endParaRPr/>
          </a:p>
        </p:txBody>
      </p:sp>
      <p:sp>
        <p:nvSpPr>
          <p:cNvPr id="46" name="Google Shape;46;p6"/>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107</a:t>
            </a:r>
            <a:endParaRPr/>
          </a:p>
        </p:txBody>
      </p:sp>
      <p:sp>
        <p:nvSpPr>
          <p:cNvPr id="47" name="Google Shape;47;p6"/>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156</a:t>
            </a:r>
            <a:endParaRPr/>
          </a:p>
        </p:txBody>
      </p:sp>
      <p:sp>
        <p:nvSpPr>
          <p:cNvPr id="48" name="Google Shape;48;p6"/>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208</a:t>
            </a:r>
            <a:endParaRPr/>
          </a:p>
        </p:txBody>
      </p:sp>
      <p:sp>
        <p:nvSpPr>
          <p:cNvPr id="49" name="Google Shape;49;p6"/>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131</a:t>
            </a:r>
            <a:endParaRPr/>
          </a:p>
        </p:txBody>
      </p:sp>
      <p:sp>
        <p:nvSpPr>
          <p:cNvPr id="50" name="Google Shape;50;p6"/>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Light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128</a:t>
            </a:r>
            <a:endParaRPr/>
          </a:p>
        </p:txBody>
      </p:sp>
      <p:sp>
        <p:nvSpPr>
          <p:cNvPr id="51" name="Google Shape;51;p6"/>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100</a:t>
            </a:r>
            <a:endParaRPr/>
          </a:p>
        </p:txBody>
      </p:sp>
      <p:sp>
        <p:nvSpPr>
          <p:cNvPr id="52" name="Google Shape;52;p6"/>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i="0" u="none" strike="noStrike" cap="none">
                <a:solidFill>
                  <a:schemeClr val="dk2"/>
                </a:solidFill>
                <a:latin typeface="Verdana"/>
                <a:ea typeface="Verdana"/>
                <a:cs typeface="Verdana"/>
                <a:sym typeface="Verdana"/>
              </a:rPr>
              <a:t>Primary</a:t>
            </a:r>
            <a:endParaRPr/>
          </a:p>
        </p:txBody>
      </p:sp>
      <p:sp>
        <p:nvSpPr>
          <p:cNvPr id="53" name="Google Shape;53;p6"/>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4" name="Google Shape;54;p6"/>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5" name="Google Shape;55;p6"/>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06" name="Google Shape;406;p29"/>
          <p:cNvPicPr preferRelativeResize="0"/>
          <p:nvPr/>
        </p:nvPicPr>
        <p:blipFill rotWithShape="1">
          <a:blip r:embed="rId19">
            <a:alphaModFix/>
          </a:blip>
          <a:srcRect l="81836" t="-4713" b="16530"/>
          <a:stretch/>
        </p:blipFill>
        <p:spPr>
          <a:xfrm>
            <a:off x="11547793" y="188640"/>
            <a:ext cx="424356" cy="459624"/>
          </a:xfrm>
          <a:prstGeom prst="rect">
            <a:avLst/>
          </a:prstGeom>
          <a:noFill/>
          <a:ln>
            <a:noFill/>
          </a:ln>
        </p:spPr>
      </p:pic>
      <p:sp>
        <p:nvSpPr>
          <p:cNvPr id="407" name="Google Shape;407;p29"/>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8" name="Google Shape;408;p29"/>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09" name="Google Shape;409;p29"/>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10" name="Google Shape;410;p29"/>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11" name="Google Shape;411;p29"/>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12" name="Google Shape;412;p29"/>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13" name="Google Shape;413;p29"/>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4" name="Google Shape;414;p29"/>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15" name="Google Shape;415;p29"/>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16" name="Google Shape;416;p29"/>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17" name="Google Shape;417;p29"/>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18" name="Google Shape;418;p29"/>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9" name="Google Shape;419;p29"/>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420" name="Google Shape;420;p29"/>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421" name="Google Shape;421;p29"/>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422" name="Google Shape;422;p29"/>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423" name="Google Shape;423;p29"/>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424" name="Google Shape;424;p29"/>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425" name="Google Shape;425;p29"/>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426" name="Google Shape;426;p29"/>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427" name="Google Shape;427;p29"/>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428" name="Google Shape;428;p29"/>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429" name="Google Shape;429;p29"/>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430" name="Google Shape;430;p29"/>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29.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8"/>
          <p:cNvSpPr txBox="1"/>
          <p:nvPr/>
        </p:nvSpPr>
        <p:spPr>
          <a:xfrm>
            <a:off x="6100035" y="2088597"/>
            <a:ext cx="5896500" cy="1182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IN" sz="4000" dirty="0" smtClean="0">
                <a:solidFill>
                  <a:srgbClr val="FF9900"/>
                </a:solidFill>
                <a:latin typeface="Calibri"/>
                <a:ea typeface="Calibri"/>
                <a:cs typeface="Calibri"/>
                <a:sym typeface="Calibri"/>
              </a:rPr>
              <a:t>PLP Project: Calendar Scheduler</a:t>
            </a:r>
            <a:endParaRPr sz="2800" dirty="0">
              <a:solidFill>
                <a:srgbClr val="FF9900"/>
              </a:solidFill>
              <a:latin typeface="Calibri"/>
              <a:ea typeface="Calibri"/>
              <a:cs typeface="Calibri"/>
              <a:sym typeface="Calibri"/>
            </a:endParaRPr>
          </a:p>
          <a:p>
            <a:pPr marL="0" lvl="0" indent="0" algn="ctr" rtl="0">
              <a:lnSpc>
                <a:spcPct val="90000"/>
              </a:lnSpc>
              <a:spcBef>
                <a:spcPts val="1000"/>
              </a:spcBef>
              <a:spcAft>
                <a:spcPts val="0"/>
              </a:spcAft>
              <a:buNone/>
            </a:pPr>
            <a:endParaRPr sz="3600" dirty="0">
              <a:solidFill>
                <a:srgbClr val="1E4E79"/>
              </a:solidFill>
              <a:latin typeface="Calibri"/>
              <a:ea typeface="Calibri"/>
              <a:cs typeface="Calibri"/>
              <a:sym typeface="Calibri"/>
            </a:endParaRPr>
          </a:p>
        </p:txBody>
      </p:sp>
      <p:sp>
        <p:nvSpPr>
          <p:cNvPr id="654" name="Google Shape;654;p48"/>
          <p:cNvSpPr txBox="1"/>
          <p:nvPr/>
        </p:nvSpPr>
        <p:spPr>
          <a:xfrm>
            <a:off x="538547" y="4134143"/>
            <a:ext cx="4012500" cy="1569600"/>
          </a:xfrm>
          <a:prstGeom prst="rect">
            <a:avLst/>
          </a:prstGeom>
          <a:noFill/>
          <a:ln>
            <a:noFill/>
          </a:ln>
          <a:effectLst>
            <a:outerShdw blurRad="149987" dist="250190" dir="8460000" algn="ctr">
              <a:srgbClr val="000000">
                <a:alpha val="2784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dirty="0">
                <a:solidFill>
                  <a:srgbClr val="1E4E79"/>
                </a:solidFill>
                <a:latin typeface="Calibri"/>
                <a:ea typeface="Calibri"/>
                <a:cs typeface="Calibri"/>
                <a:sym typeface="Calibri"/>
              </a:rPr>
              <a:t>BY:</a:t>
            </a:r>
            <a:endParaRPr dirty="0"/>
          </a:p>
          <a:p>
            <a:pPr marL="0" marR="0" lvl="0" indent="0" algn="l" rtl="0">
              <a:spcBef>
                <a:spcPts val="0"/>
              </a:spcBef>
              <a:spcAft>
                <a:spcPts val="0"/>
              </a:spcAft>
              <a:buNone/>
            </a:pPr>
            <a:r>
              <a:rPr lang="en-US" sz="2400" dirty="0">
                <a:solidFill>
                  <a:srgbClr val="1E4E79"/>
                </a:solidFill>
                <a:latin typeface="Calibri"/>
                <a:ea typeface="Calibri"/>
                <a:cs typeface="Calibri"/>
                <a:sym typeface="Calibri"/>
              </a:rPr>
              <a:t>DEVANG </a:t>
            </a:r>
            <a:r>
              <a:rPr lang="en-US" sz="2400" dirty="0" smtClean="0">
                <a:solidFill>
                  <a:srgbClr val="1E4E79"/>
                </a:solidFill>
                <a:latin typeface="Calibri"/>
                <a:ea typeface="Calibri"/>
                <a:cs typeface="Calibri"/>
                <a:sym typeface="Calibri"/>
              </a:rPr>
              <a:t>SINGH (46001554)</a:t>
            </a:r>
            <a:endParaRPr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9"/>
          <p:cNvSpPr txBox="1">
            <a:spLocks noGrp="1"/>
          </p:cNvSpPr>
          <p:nvPr>
            <p:ph type="body" idx="1"/>
          </p:nvPr>
        </p:nvSpPr>
        <p:spPr>
          <a:xfrm>
            <a:off x="407987" y="1648124"/>
            <a:ext cx="5637213" cy="4587576"/>
          </a:xfrm>
          <a:prstGeom prst="rect">
            <a:avLst/>
          </a:prstGeom>
          <a:noFill/>
          <a:ln>
            <a:noFill/>
          </a:ln>
        </p:spPr>
        <p:txBody>
          <a:bodyPr spcFirstLastPara="1" wrap="square" lIns="0" tIns="0" rIns="0" bIns="0" anchor="t" anchorCtr="0">
            <a:noAutofit/>
          </a:bodyPr>
          <a:lstStyle/>
          <a:p>
            <a:pPr marL="514350" lvl="0" indent="-285750">
              <a:buFont typeface="Arial" pitchFamily="34" charset="0"/>
              <a:buChar char="•"/>
            </a:pPr>
            <a:r>
              <a:rPr lang="en-US" dirty="0" smtClean="0"/>
              <a:t>Employee </a:t>
            </a:r>
            <a:r>
              <a:rPr lang="en-US" dirty="0"/>
              <a:t>should be able to login through app.</a:t>
            </a:r>
            <a:endParaRPr lang="en-GB" dirty="0"/>
          </a:p>
          <a:p>
            <a:pPr marL="514350" lvl="0" indent="-285750">
              <a:buFont typeface="Arial" pitchFamily="34" charset="0"/>
              <a:buChar char="•"/>
            </a:pPr>
            <a:r>
              <a:rPr lang="en-US" dirty="0"/>
              <a:t>Employee should be able to search other employee by name or email.</a:t>
            </a:r>
            <a:endParaRPr lang="en-GB" dirty="0"/>
          </a:p>
          <a:p>
            <a:pPr marL="514350" lvl="0" indent="-285750">
              <a:buFont typeface="Arial" pitchFamily="34" charset="0"/>
              <a:buChar char="•"/>
            </a:pPr>
            <a:r>
              <a:rPr lang="en-US" dirty="0"/>
              <a:t>Employee should be able to schedule a meeting with other employees.</a:t>
            </a:r>
            <a:endParaRPr lang="en-GB" dirty="0"/>
          </a:p>
          <a:p>
            <a:pPr marL="514350" lvl="0" indent="-285750">
              <a:buFont typeface="Arial" pitchFamily="34" charset="0"/>
              <a:buChar char="•"/>
            </a:pPr>
            <a:r>
              <a:rPr lang="en-US" dirty="0"/>
              <a:t>Other employees should receive notification for the meeting.</a:t>
            </a:r>
            <a:endParaRPr lang="en-GB" dirty="0"/>
          </a:p>
          <a:p>
            <a:pPr marL="514350" lvl="0" indent="-285750">
              <a:buFont typeface="Arial" pitchFamily="34" charset="0"/>
              <a:buChar char="•"/>
            </a:pPr>
            <a:r>
              <a:rPr lang="en-US" dirty="0"/>
              <a:t>Employees should be able to perform action like Attend, Reject, Maybe.</a:t>
            </a:r>
            <a:endParaRPr lang="en-GB" dirty="0"/>
          </a:p>
          <a:p>
            <a:pPr marL="514350" lvl="0" indent="-285750">
              <a:buFont typeface="Arial" pitchFamily="34" charset="0"/>
              <a:buChar char="•"/>
            </a:pPr>
            <a:r>
              <a:rPr lang="en-US" dirty="0"/>
              <a:t>The response should be send to the organizer employee.</a:t>
            </a:r>
            <a:endParaRPr lang="en-GB" dirty="0"/>
          </a:p>
          <a:p>
            <a:pPr marL="514350" lvl="0" indent="-285750">
              <a:buFont typeface="Arial" pitchFamily="34" charset="0"/>
              <a:buChar char="•"/>
            </a:pPr>
            <a:r>
              <a:rPr lang="en-US" dirty="0"/>
              <a:t>Set reminder for the employees to attend meeting.</a:t>
            </a:r>
            <a:endParaRPr lang="en-GB" dirty="0"/>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sz="1200" dirty="0" smtClean="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sz="1100" dirty="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sz="1100" dirty="0" smtClean="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sz="1100" dirty="0" smtClean="0">
              <a:solidFill>
                <a:srgbClr val="FFFFFF"/>
              </a:solidFill>
            </a:endParaRPr>
          </a:p>
          <a:p>
            <a:pPr marL="0" lvl="0" indent="0" algn="l" rtl="0">
              <a:lnSpc>
                <a:spcPct val="125000"/>
              </a:lnSpc>
              <a:spcBef>
                <a:spcPts val="0"/>
              </a:spcBef>
              <a:spcAft>
                <a:spcPts val="0"/>
              </a:spcAft>
              <a:buClr>
                <a:schemeClr val="lt1"/>
              </a:buClr>
              <a:buSzPts val="1600"/>
              <a:buNone/>
            </a:pPr>
            <a:endParaRPr sz="1100" dirty="0">
              <a:solidFill>
                <a:srgbClr val="FFFFFF"/>
              </a:solidFill>
            </a:endParaRPr>
          </a:p>
        </p:txBody>
      </p:sp>
      <p:sp>
        <p:nvSpPr>
          <p:cNvPr id="660" name="Google Shape;660;p49"/>
          <p:cNvSpPr txBox="1">
            <a:spLocks noGrp="1"/>
          </p:cNvSpPr>
          <p:nvPr>
            <p:ph type="title"/>
          </p:nvPr>
        </p:nvSpPr>
        <p:spPr>
          <a:xfrm>
            <a:off x="407987" y="427391"/>
            <a:ext cx="10044635" cy="85953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600"/>
              <a:buFont typeface="Verdana"/>
              <a:buNone/>
            </a:pPr>
            <a:r>
              <a:rPr lang="en-US" sz="2800" dirty="0" smtClean="0"/>
              <a:t>Problem Statement:</a:t>
            </a:r>
            <a:endParaRPr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0"/>
          <p:cNvSpPr/>
          <p:nvPr/>
        </p:nvSpPr>
        <p:spPr>
          <a:xfrm>
            <a:off x="6188136" y="2046367"/>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739" name="Google Shape;739;p60"/>
          <p:cNvCxnSpPr/>
          <p:nvPr/>
        </p:nvCxnSpPr>
        <p:spPr>
          <a:xfrm>
            <a:off x="9082408" y="5457285"/>
            <a:ext cx="1446000"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741" name="Google Shape;741;p60"/>
          <p:cNvSpPr/>
          <p:nvPr/>
        </p:nvSpPr>
        <p:spPr>
          <a:xfrm>
            <a:off x="1371031" y="12942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rgbClr val="FFFFFF"/>
                </a:solidFill>
                <a:latin typeface="Calibri"/>
                <a:ea typeface="Calibri"/>
                <a:cs typeface="Calibri"/>
                <a:sym typeface="Calibri"/>
              </a:rPr>
              <a:t>Login/Sign Up</a:t>
            </a:r>
            <a:endParaRPr sz="1800" dirty="0">
              <a:solidFill>
                <a:srgbClr val="FFFFFF"/>
              </a:solidFill>
              <a:latin typeface="Calibri"/>
              <a:ea typeface="Calibri"/>
              <a:cs typeface="Calibri"/>
              <a:sym typeface="Calibri"/>
            </a:endParaRPr>
          </a:p>
        </p:txBody>
      </p:sp>
      <p:sp>
        <p:nvSpPr>
          <p:cNvPr id="742" name="Google Shape;742;p60"/>
          <p:cNvSpPr/>
          <p:nvPr/>
        </p:nvSpPr>
        <p:spPr>
          <a:xfrm>
            <a:off x="4368156" y="12942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smtClean="0">
                <a:solidFill>
                  <a:srgbClr val="FFFFFF"/>
                </a:solidFill>
                <a:latin typeface="Calibri"/>
                <a:ea typeface="Calibri"/>
                <a:cs typeface="Calibri"/>
                <a:sym typeface="Calibri"/>
              </a:rPr>
              <a:t>View/Respond to Meetings</a:t>
            </a:r>
            <a:endParaRPr sz="1800" dirty="0">
              <a:solidFill>
                <a:srgbClr val="FFFFFF"/>
              </a:solidFill>
              <a:latin typeface="Calibri"/>
              <a:ea typeface="Calibri"/>
              <a:cs typeface="Calibri"/>
              <a:sym typeface="Calibri"/>
            </a:endParaRPr>
          </a:p>
        </p:txBody>
      </p:sp>
      <p:sp>
        <p:nvSpPr>
          <p:cNvPr id="743" name="Google Shape;743;p60"/>
          <p:cNvSpPr/>
          <p:nvPr/>
        </p:nvSpPr>
        <p:spPr>
          <a:xfrm>
            <a:off x="7253256" y="12942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smtClean="0">
                <a:solidFill>
                  <a:srgbClr val="FFFFFF"/>
                </a:solidFill>
                <a:latin typeface="Calibri"/>
                <a:ea typeface="Calibri"/>
                <a:cs typeface="Calibri"/>
                <a:sym typeface="Calibri"/>
              </a:rPr>
              <a:t>Schedule Meeting</a:t>
            </a:r>
            <a:endParaRPr sz="1800" dirty="0">
              <a:solidFill>
                <a:srgbClr val="FFFFFF"/>
              </a:solidFill>
              <a:latin typeface="Calibri"/>
              <a:ea typeface="Calibri"/>
              <a:cs typeface="Calibri"/>
              <a:sym typeface="Calibri"/>
            </a:endParaRPr>
          </a:p>
        </p:txBody>
      </p:sp>
      <p:sp>
        <p:nvSpPr>
          <p:cNvPr id="744" name="Google Shape;744;p60"/>
          <p:cNvSpPr/>
          <p:nvPr/>
        </p:nvSpPr>
        <p:spPr>
          <a:xfrm>
            <a:off x="2986801" y="4018157"/>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smtClean="0">
                <a:solidFill>
                  <a:srgbClr val="FFFFFF"/>
                </a:solidFill>
                <a:latin typeface="Calibri"/>
                <a:ea typeface="Calibri"/>
                <a:cs typeface="Calibri"/>
                <a:sym typeface="Calibri"/>
              </a:rPr>
              <a:t>View Reminders</a:t>
            </a:r>
            <a:endParaRPr sz="1800" dirty="0">
              <a:solidFill>
                <a:srgbClr val="FFFFFF"/>
              </a:solidFill>
              <a:latin typeface="Calibri"/>
              <a:ea typeface="Calibri"/>
              <a:cs typeface="Calibri"/>
              <a:sym typeface="Calibri"/>
            </a:endParaRPr>
          </a:p>
        </p:txBody>
      </p:sp>
      <p:sp>
        <p:nvSpPr>
          <p:cNvPr id="745" name="Google Shape;745;p60"/>
          <p:cNvSpPr/>
          <p:nvPr/>
        </p:nvSpPr>
        <p:spPr>
          <a:xfrm>
            <a:off x="6523592" y="4144766"/>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smtClean="0">
                <a:solidFill>
                  <a:srgbClr val="FFFFFF"/>
                </a:solidFill>
                <a:latin typeface="Calibri"/>
                <a:ea typeface="Calibri"/>
                <a:cs typeface="Calibri"/>
                <a:sym typeface="Calibri"/>
              </a:rPr>
              <a:t>View Notifications</a:t>
            </a:r>
            <a:endParaRPr sz="1800" dirty="0">
              <a:solidFill>
                <a:srgbClr val="FFFFFF"/>
              </a:solidFill>
              <a:latin typeface="Calibri"/>
              <a:ea typeface="Calibri"/>
              <a:cs typeface="Calibri"/>
              <a:sym typeface="Calibri"/>
            </a:endParaRPr>
          </a:p>
        </p:txBody>
      </p:sp>
      <p:sp>
        <p:nvSpPr>
          <p:cNvPr id="10" name="Google Shape;727;p59"/>
          <p:cNvSpPr txBox="1"/>
          <p:nvPr/>
        </p:nvSpPr>
        <p:spPr>
          <a:xfrm>
            <a:off x="293325" y="195538"/>
            <a:ext cx="6983400" cy="86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4400" dirty="0">
                <a:solidFill>
                  <a:srgbClr val="2E75B5"/>
                </a:solidFill>
                <a:latin typeface="Calibri"/>
                <a:ea typeface="Calibri"/>
                <a:cs typeface="Calibri"/>
                <a:sym typeface="Calibri"/>
              </a:rPr>
              <a:t>Functionality </a:t>
            </a:r>
            <a:r>
              <a:rPr lang="en-US" sz="4400" dirty="0" smtClean="0">
                <a:solidFill>
                  <a:srgbClr val="2E75B5"/>
                </a:solidFill>
                <a:latin typeface="Calibri"/>
                <a:ea typeface="Calibri"/>
                <a:cs typeface="Calibri"/>
                <a:sym typeface="Calibri"/>
              </a:rPr>
              <a:t>(User)</a:t>
            </a:r>
            <a:endParaRPr sz="4400" dirty="0">
              <a:solidFill>
                <a:srgbClr val="2E75B5"/>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txBox="1">
            <a:spLocks noGrp="1"/>
          </p:cNvSpPr>
          <p:nvPr>
            <p:ph type="body" idx="1"/>
          </p:nvPr>
        </p:nvSpPr>
        <p:spPr>
          <a:xfrm>
            <a:off x="309514" y="383718"/>
            <a:ext cx="5472000" cy="896442"/>
          </a:xfrm>
          <a:prstGeom prst="rect">
            <a:avLst/>
          </a:prstGeom>
        </p:spPr>
        <p:txBody>
          <a:bodyPr spcFirstLastPara="1" wrap="square" lIns="0" tIns="0" rIns="0" bIns="0" anchor="b" anchorCtr="0">
            <a:noAutofit/>
          </a:bodyPr>
          <a:lstStyle/>
          <a:p>
            <a:pPr marL="0" lvl="0" indent="0" algn="l" rtl="0">
              <a:spcBef>
                <a:spcPts val="0"/>
              </a:spcBef>
              <a:spcAft>
                <a:spcPts val="600"/>
              </a:spcAft>
              <a:buNone/>
            </a:pPr>
            <a:r>
              <a:rPr lang="en-US" dirty="0" smtClean="0"/>
              <a:t>Technologies Used:</a:t>
            </a:r>
            <a:endParaRPr dirty="0"/>
          </a:p>
        </p:txBody>
      </p:sp>
      <p:sp>
        <p:nvSpPr>
          <p:cNvPr id="2" name="TextBox 1"/>
          <p:cNvSpPr txBox="1"/>
          <p:nvPr/>
        </p:nvSpPr>
        <p:spPr>
          <a:xfrm>
            <a:off x="309514" y="1280160"/>
            <a:ext cx="6443003" cy="4247317"/>
          </a:xfrm>
          <a:prstGeom prst="rect">
            <a:avLst/>
          </a:prstGeom>
          <a:noFill/>
        </p:spPr>
        <p:txBody>
          <a:bodyPr wrap="square" rtlCol="0">
            <a:spAutoFit/>
          </a:bodyPr>
          <a:lstStyle/>
          <a:p>
            <a:pPr marL="285750" indent="-285750">
              <a:buFont typeface="Arial" panose="020B0604020202020204" pitchFamily="34" charset="0"/>
              <a:buChar char="•"/>
            </a:pPr>
            <a:r>
              <a:rPr lang="en-IN" sz="1800" dirty="0" smtClean="0">
                <a:solidFill>
                  <a:schemeClr val="bg1"/>
                </a:solidFill>
              </a:rPr>
              <a:t>Java v1.8</a:t>
            </a:r>
          </a:p>
          <a:p>
            <a:pPr marL="285750" indent="-285750">
              <a:buFont typeface="Arial" panose="020B0604020202020204" pitchFamily="34" charset="0"/>
              <a:buChar char="•"/>
            </a:pPr>
            <a:r>
              <a:rPr lang="en-IN" sz="1800" dirty="0" smtClean="0">
                <a:solidFill>
                  <a:schemeClr val="bg1"/>
                </a:solidFill>
              </a:rPr>
              <a:t>Spring Boot v2.1.9</a:t>
            </a:r>
          </a:p>
          <a:p>
            <a:pPr marL="285750" indent="-285750">
              <a:buFont typeface="Arial" panose="020B0604020202020204" pitchFamily="34" charset="0"/>
              <a:buChar char="•"/>
            </a:pPr>
            <a:r>
              <a:rPr lang="en-IN" sz="1800" dirty="0" smtClean="0">
                <a:solidFill>
                  <a:schemeClr val="bg1"/>
                </a:solidFill>
              </a:rPr>
              <a:t>Spring Web v2.1.9</a:t>
            </a:r>
          </a:p>
          <a:p>
            <a:pPr marL="285750" indent="-285750">
              <a:buFont typeface="Arial" panose="020B0604020202020204" pitchFamily="34" charset="0"/>
              <a:buChar char="•"/>
            </a:pPr>
            <a:r>
              <a:rPr lang="en-IN" sz="1800" dirty="0" smtClean="0">
                <a:solidFill>
                  <a:schemeClr val="bg1"/>
                </a:solidFill>
              </a:rPr>
              <a:t>Spring Security v2.1.9</a:t>
            </a:r>
          </a:p>
          <a:p>
            <a:pPr marL="285750" indent="-285750">
              <a:buFont typeface="Arial" panose="020B0604020202020204" pitchFamily="34" charset="0"/>
              <a:buChar char="•"/>
            </a:pPr>
            <a:r>
              <a:rPr lang="en-IN" sz="1800" dirty="0" smtClean="0">
                <a:solidFill>
                  <a:schemeClr val="bg1"/>
                </a:solidFill>
              </a:rPr>
              <a:t>Spring Data v2.1.9</a:t>
            </a:r>
          </a:p>
          <a:p>
            <a:pPr marL="285750" indent="-285750">
              <a:buFont typeface="Arial" panose="020B0604020202020204" pitchFamily="34" charset="0"/>
              <a:buChar char="•"/>
            </a:pPr>
            <a:r>
              <a:rPr lang="en-IN" sz="1800" dirty="0" smtClean="0">
                <a:solidFill>
                  <a:schemeClr val="bg1"/>
                </a:solidFill>
              </a:rPr>
              <a:t>MySQL v5.7</a:t>
            </a:r>
          </a:p>
          <a:p>
            <a:pPr marL="285750" indent="-285750">
              <a:buFont typeface="Arial" panose="020B0604020202020204" pitchFamily="34" charset="0"/>
              <a:buChar char="•"/>
            </a:pPr>
            <a:r>
              <a:rPr lang="en-IN" sz="1800" dirty="0" smtClean="0">
                <a:solidFill>
                  <a:schemeClr val="bg1"/>
                </a:solidFill>
              </a:rPr>
              <a:t>Angular v6.0.0</a:t>
            </a:r>
          </a:p>
          <a:p>
            <a:pPr marL="285750" indent="-285750">
              <a:buFont typeface="Arial" panose="020B0604020202020204" pitchFamily="34" charset="0"/>
              <a:buChar char="•"/>
            </a:pPr>
            <a:r>
              <a:rPr lang="en-IN" sz="1800" dirty="0">
                <a:solidFill>
                  <a:schemeClr val="bg1"/>
                </a:solidFill>
              </a:rPr>
              <a:t>Node: </a:t>
            </a:r>
            <a:r>
              <a:rPr lang="en-IN" sz="1800" dirty="0" smtClean="0">
                <a:solidFill>
                  <a:schemeClr val="bg1"/>
                </a:solidFill>
              </a:rPr>
              <a:t>v10.16.3</a:t>
            </a:r>
          </a:p>
          <a:p>
            <a:pPr marL="285750" indent="-285750">
              <a:buFont typeface="Arial" panose="020B0604020202020204" pitchFamily="34" charset="0"/>
              <a:buChar char="•"/>
            </a:pPr>
            <a:r>
              <a:rPr lang="en-IN" sz="1800" dirty="0">
                <a:solidFill>
                  <a:schemeClr val="bg1"/>
                </a:solidFill>
              </a:rPr>
              <a:t>Maven: </a:t>
            </a:r>
            <a:r>
              <a:rPr lang="en-IN" sz="1800" dirty="0" smtClean="0">
                <a:solidFill>
                  <a:schemeClr val="bg1"/>
                </a:solidFill>
              </a:rPr>
              <a:t>v3.6.1</a:t>
            </a:r>
          </a:p>
          <a:p>
            <a:pPr marL="285750" indent="-285750">
              <a:buFont typeface="Arial" panose="020B0604020202020204" pitchFamily="34" charset="0"/>
              <a:buChar char="•"/>
            </a:pPr>
            <a:r>
              <a:rPr lang="en-IN" sz="1800" dirty="0" smtClean="0">
                <a:solidFill>
                  <a:schemeClr val="bg1"/>
                </a:solidFill>
              </a:rPr>
              <a:t>JWT </a:t>
            </a:r>
            <a:r>
              <a:rPr lang="en-IN" sz="1800" dirty="0" smtClean="0">
                <a:solidFill>
                  <a:schemeClr val="bg1"/>
                </a:solidFill>
              </a:rPr>
              <a:t>v0.9.1</a:t>
            </a:r>
          </a:p>
          <a:p>
            <a:pPr marL="285750" indent="-285750">
              <a:buFont typeface="Arial" panose="020B0604020202020204" pitchFamily="34" charset="0"/>
              <a:buChar char="•"/>
            </a:pPr>
            <a:r>
              <a:rPr lang="en-IN" sz="1800" dirty="0" smtClean="0">
                <a:solidFill>
                  <a:schemeClr val="bg1"/>
                </a:solidFill>
              </a:rPr>
              <a:t>Amazon </a:t>
            </a:r>
            <a:r>
              <a:rPr lang="en-IN" sz="1800" dirty="0">
                <a:solidFill>
                  <a:schemeClr val="bg1"/>
                </a:solidFill>
              </a:rPr>
              <a:t>EC2 v4.9.3865</a:t>
            </a:r>
            <a:endParaRPr lang="en-IN" sz="1800" dirty="0" smtClean="0">
              <a:solidFill>
                <a:schemeClr val="bg1"/>
              </a:solidFill>
            </a:endParaRPr>
          </a:p>
          <a:p>
            <a:pPr marL="285750" indent="-285750">
              <a:buFont typeface="Arial" panose="020B0604020202020204" pitchFamily="34" charset="0"/>
              <a:buChar char="•"/>
            </a:pPr>
            <a:r>
              <a:rPr lang="en-IN" sz="1800" dirty="0" smtClean="0">
                <a:solidFill>
                  <a:schemeClr val="bg1"/>
                </a:solidFill>
              </a:rPr>
              <a:t>Amazon </a:t>
            </a:r>
            <a:r>
              <a:rPr lang="en-IN" sz="1800" dirty="0">
                <a:solidFill>
                  <a:schemeClr val="bg1"/>
                </a:solidFill>
              </a:rPr>
              <a:t>RDS </a:t>
            </a:r>
            <a:r>
              <a:rPr lang="en-IN" sz="1800" dirty="0" smtClean="0">
                <a:solidFill>
                  <a:schemeClr val="bg1"/>
                </a:solidFill>
              </a:rPr>
              <a:t>v2014-10-31</a:t>
            </a:r>
            <a:endParaRPr lang="en-IN" sz="1800" dirty="0">
              <a:solidFill>
                <a:schemeClr val="bg1"/>
              </a:solidFill>
            </a:endParaRPr>
          </a:p>
          <a:p>
            <a:pPr marL="285750" indent="-285750">
              <a:buFont typeface="Arial" panose="020B0604020202020204" pitchFamily="34" charset="0"/>
              <a:buChar char="•"/>
            </a:pPr>
            <a:endParaRPr lang="en-IN" sz="1800" dirty="0">
              <a:solidFill>
                <a:schemeClr val="bg1"/>
              </a:solidFill>
            </a:endParaRPr>
          </a:p>
          <a:p>
            <a:pPr marL="285750" indent="-285750">
              <a:buFont typeface="Arial" panose="020B0604020202020204" pitchFamily="34" charset="0"/>
              <a:buChar char="•"/>
            </a:pPr>
            <a:endParaRPr lang="en-IN" sz="1800" dirty="0" smtClean="0">
              <a:solidFill>
                <a:schemeClr val="bg1"/>
              </a:solidFill>
            </a:endParaRPr>
          </a:p>
          <a:p>
            <a:pPr marL="285750" indent="-285750">
              <a:buFont typeface="Arial" panose="020B0604020202020204" pitchFamily="34" charset="0"/>
              <a:buChar char="•"/>
            </a:pPr>
            <a:endParaRPr lang="en-IN" sz="1800" dirty="0">
              <a:solidFill>
                <a:schemeClr val="bg1"/>
              </a:solidFill>
            </a:endParaRPr>
          </a:p>
        </p:txBody>
      </p:sp>
    </p:spTree>
    <p:extLst>
      <p:ext uri="{BB962C8B-B14F-4D97-AF65-F5344CB8AC3E}">
        <p14:creationId xmlns:p14="http://schemas.microsoft.com/office/powerpoint/2010/main" val="36975728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txBox="1">
            <a:spLocks noGrp="1"/>
          </p:cNvSpPr>
          <p:nvPr>
            <p:ph type="body" idx="1"/>
          </p:nvPr>
        </p:nvSpPr>
        <p:spPr>
          <a:xfrm>
            <a:off x="309514" y="383718"/>
            <a:ext cx="5472000" cy="896442"/>
          </a:xfrm>
          <a:prstGeom prst="rect">
            <a:avLst/>
          </a:prstGeom>
        </p:spPr>
        <p:txBody>
          <a:bodyPr spcFirstLastPara="1" wrap="square" lIns="0" tIns="0" rIns="0" bIns="0" anchor="b" anchorCtr="0">
            <a:noAutofit/>
          </a:bodyPr>
          <a:lstStyle/>
          <a:p>
            <a:pPr marL="0" lvl="0" indent="0" algn="l" rtl="0">
              <a:spcBef>
                <a:spcPts val="0"/>
              </a:spcBef>
              <a:spcAft>
                <a:spcPts val="600"/>
              </a:spcAft>
              <a:buNone/>
            </a:pPr>
            <a:r>
              <a:rPr lang="en-US" sz="2800" dirty="0" smtClean="0"/>
              <a:t>Development Tools Used:</a:t>
            </a:r>
            <a:endParaRPr sz="2800" dirty="0"/>
          </a:p>
        </p:txBody>
      </p:sp>
      <p:sp>
        <p:nvSpPr>
          <p:cNvPr id="2" name="TextBox 1"/>
          <p:cNvSpPr txBox="1"/>
          <p:nvPr/>
        </p:nvSpPr>
        <p:spPr>
          <a:xfrm>
            <a:off x="309514" y="1280160"/>
            <a:ext cx="6443003" cy="3016210"/>
          </a:xfrm>
          <a:prstGeom prst="rect">
            <a:avLst/>
          </a:prstGeom>
          <a:noFill/>
        </p:spPr>
        <p:txBody>
          <a:bodyPr wrap="square" rtlCol="0">
            <a:spAutoFit/>
          </a:bodyPr>
          <a:lstStyle/>
          <a:p>
            <a:pPr marL="285750" indent="-285750">
              <a:buFont typeface="Courier New" panose="02070309020205020404" pitchFamily="49" charset="0"/>
              <a:buChar char="o"/>
            </a:pPr>
            <a:r>
              <a:rPr lang="en-IN" sz="1800" dirty="0" smtClean="0">
                <a:solidFill>
                  <a:schemeClr val="bg1"/>
                </a:solidFill>
              </a:rPr>
              <a:t>Spring Tool Suite: v3.9.9</a:t>
            </a:r>
          </a:p>
          <a:p>
            <a:pPr marL="285750" indent="-285750">
              <a:buFont typeface="Courier New" panose="02070309020205020404" pitchFamily="49" charset="0"/>
              <a:buChar char="o"/>
            </a:pPr>
            <a:r>
              <a:rPr lang="en-IN" sz="1800" dirty="0" smtClean="0">
                <a:solidFill>
                  <a:schemeClr val="bg1"/>
                </a:solidFill>
              </a:rPr>
              <a:t>Heidi MySQL: v9.5.0</a:t>
            </a:r>
          </a:p>
          <a:p>
            <a:pPr marL="285750" indent="-285750">
              <a:buFont typeface="Courier New" panose="02070309020205020404" pitchFamily="49" charset="0"/>
              <a:buChar char="o"/>
            </a:pPr>
            <a:r>
              <a:rPr lang="en-IN" sz="1800" dirty="0" err="1" smtClean="0">
                <a:solidFill>
                  <a:schemeClr val="bg1"/>
                </a:solidFill>
              </a:rPr>
              <a:t>Sonarqube</a:t>
            </a:r>
            <a:r>
              <a:rPr lang="en-IN" sz="1800" dirty="0" smtClean="0">
                <a:solidFill>
                  <a:schemeClr val="bg1"/>
                </a:solidFill>
              </a:rPr>
              <a:t>: v6.2</a:t>
            </a:r>
          </a:p>
          <a:p>
            <a:pPr marL="285750" indent="-285750">
              <a:buFont typeface="Courier New" panose="02070309020205020404" pitchFamily="49" charset="0"/>
              <a:buChar char="o"/>
            </a:pPr>
            <a:r>
              <a:rPr lang="en-IN" sz="1800" dirty="0" smtClean="0">
                <a:solidFill>
                  <a:schemeClr val="bg1"/>
                </a:solidFill>
              </a:rPr>
              <a:t>Git Desktop: v2.23</a:t>
            </a:r>
          </a:p>
          <a:p>
            <a:pPr marL="285750" indent="-285750">
              <a:buFont typeface="Courier New" panose="02070309020205020404" pitchFamily="49" charset="0"/>
              <a:buChar char="o"/>
            </a:pPr>
            <a:r>
              <a:rPr lang="en-IN" sz="1800" dirty="0" err="1" smtClean="0">
                <a:solidFill>
                  <a:schemeClr val="bg1"/>
                </a:solidFill>
              </a:rPr>
              <a:t>StartUML</a:t>
            </a:r>
            <a:r>
              <a:rPr lang="en-IN" sz="1800" dirty="0" smtClean="0">
                <a:solidFill>
                  <a:schemeClr val="bg1"/>
                </a:solidFill>
              </a:rPr>
              <a:t>: v3.1.0</a:t>
            </a:r>
          </a:p>
          <a:p>
            <a:pPr marL="285750" indent="-285750">
              <a:buFont typeface="Courier New" panose="02070309020205020404" pitchFamily="49" charset="0"/>
              <a:buChar char="o"/>
            </a:pPr>
            <a:r>
              <a:rPr lang="en-IN" sz="1800" dirty="0" smtClean="0">
                <a:solidFill>
                  <a:schemeClr val="bg1"/>
                </a:solidFill>
              </a:rPr>
              <a:t>Apache Tomcat v8.5.45</a:t>
            </a:r>
          </a:p>
          <a:p>
            <a:pPr marL="285750" indent="-285750">
              <a:buFont typeface="Courier New" panose="02070309020205020404" pitchFamily="49" charset="0"/>
              <a:buChar char="o"/>
            </a:pPr>
            <a:r>
              <a:rPr lang="en-IN" sz="1800" dirty="0" err="1" smtClean="0">
                <a:solidFill>
                  <a:schemeClr val="bg1"/>
                </a:solidFill>
              </a:rPr>
              <a:t>VSCode</a:t>
            </a:r>
            <a:r>
              <a:rPr lang="en-IN" sz="1800" dirty="0">
                <a:solidFill>
                  <a:schemeClr val="bg1"/>
                </a:solidFill>
              </a:rPr>
              <a:t>: v1.38.1 </a:t>
            </a:r>
            <a:endParaRPr lang="en-IN" sz="1800" dirty="0" smtClean="0">
              <a:solidFill>
                <a:schemeClr val="bg1"/>
              </a:solidFill>
            </a:endParaRPr>
          </a:p>
          <a:p>
            <a:pPr marL="285750" indent="-285750">
              <a:buFont typeface="Courier New" panose="02070309020205020404" pitchFamily="49" charset="0"/>
              <a:buChar char="o"/>
            </a:pPr>
            <a:r>
              <a:rPr lang="en-IN" sz="1800" dirty="0" smtClean="0">
                <a:solidFill>
                  <a:schemeClr val="bg1"/>
                </a:solidFill>
              </a:rPr>
              <a:t>Postman: v7.9.0</a:t>
            </a:r>
          </a:p>
          <a:p>
            <a:pPr marL="285750" indent="-285750">
              <a:buFont typeface="Courier New" panose="02070309020205020404" pitchFamily="49" charset="0"/>
              <a:buChar char="o"/>
            </a:pPr>
            <a:r>
              <a:rPr lang="en-IN" sz="1800" dirty="0" err="1">
                <a:solidFill>
                  <a:schemeClr val="bg1"/>
                </a:solidFill>
              </a:rPr>
              <a:t>Docker</a:t>
            </a:r>
            <a:r>
              <a:rPr lang="en-IN" sz="1800" dirty="0">
                <a:solidFill>
                  <a:schemeClr val="bg1"/>
                </a:solidFill>
              </a:rPr>
              <a:t> v18.09.2</a:t>
            </a:r>
            <a:endParaRPr lang="en-IN" sz="1800" dirty="0" smtClean="0">
              <a:solidFill>
                <a:schemeClr val="bg1"/>
              </a:solidFill>
            </a:endParaRPr>
          </a:p>
          <a:p>
            <a:endParaRPr lang="en-IN" dirty="0" smtClean="0"/>
          </a:p>
          <a:p>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52"/>
          <p:cNvSpPr txBox="1">
            <a:spLocks noGrp="1"/>
          </p:cNvSpPr>
          <p:nvPr>
            <p:ph type="title"/>
          </p:nvPr>
        </p:nvSpPr>
        <p:spPr>
          <a:xfrm>
            <a:off x="862092" y="455720"/>
            <a:ext cx="6984300" cy="86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In this Sprint</a:t>
            </a:r>
            <a:endParaRPr dirty="0"/>
          </a:p>
        </p:txBody>
      </p:sp>
      <p:sp>
        <p:nvSpPr>
          <p:cNvPr id="3" name="Text Placeholder 2"/>
          <p:cNvSpPr>
            <a:spLocks noGrp="1"/>
          </p:cNvSpPr>
          <p:nvPr>
            <p:ph type="body" idx="2"/>
          </p:nvPr>
        </p:nvSpPr>
        <p:spPr>
          <a:xfrm>
            <a:off x="684878" y="1154320"/>
            <a:ext cx="5106322" cy="5011014"/>
          </a:xfrm>
        </p:spPr>
        <p:txBody>
          <a:bodyPr/>
          <a:lstStyle/>
          <a:p>
            <a:pPr marL="514350" indent="-285750">
              <a:buFont typeface="Arial" pitchFamily="34" charset="0"/>
              <a:buChar char="•"/>
            </a:pPr>
            <a:r>
              <a:rPr lang="en-IN" dirty="0" smtClean="0"/>
              <a:t>Created a </a:t>
            </a:r>
            <a:r>
              <a:rPr lang="en-IN" dirty="0" err="1" smtClean="0"/>
              <a:t>RESTful</a:t>
            </a:r>
            <a:r>
              <a:rPr lang="en-IN" dirty="0" smtClean="0"/>
              <a:t> Project with Angular UI from Scratch with the above mentioned tools and technologies.</a:t>
            </a:r>
            <a:endParaRPr lang="en-IN"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pSp>
        <p:nvGrpSpPr>
          <p:cNvPr id="750" name="Google Shape;750;p61"/>
          <p:cNvGrpSpPr/>
          <p:nvPr/>
        </p:nvGrpSpPr>
        <p:grpSpPr>
          <a:xfrm>
            <a:off x="5808663" y="1700808"/>
            <a:ext cx="6532888" cy="4666348"/>
            <a:chOff x="883543" y="689078"/>
            <a:chExt cx="6261693" cy="4472637"/>
          </a:xfrm>
        </p:grpSpPr>
        <p:pic>
          <p:nvPicPr>
            <p:cNvPr id="751" name="Google Shape;751;p61"/>
            <p:cNvPicPr preferRelativeResize="0"/>
            <p:nvPr/>
          </p:nvPicPr>
          <p:blipFill rotWithShape="1">
            <a:blip r:embed="rId3">
              <a:alphaModFix/>
            </a:blip>
            <a:srcRect/>
            <a:stretch/>
          </p:blipFill>
          <p:spPr>
            <a:xfrm>
              <a:off x="883543" y="689078"/>
              <a:ext cx="6261693" cy="4472637"/>
            </a:xfrm>
            <a:prstGeom prst="rect">
              <a:avLst/>
            </a:prstGeom>
            <a:noFill/>
            <a:ln>
              <a:noFill/>
            </a:ln>
          </p:spPr>
        </p:pic>
        <p:sp>
          <p:nvSpPr>
            <p:cNvPr id="752" name="Google Shape;752;p61"/>
            <p:cNvSpPr/>
            <p:nvPr/>
          </p:nvSpPr>
          <p:spPr>
            <a:xfrm>
              <a:off x="1604754" y="1034925"/>
              <a:ext cx="4701211" cy="2622676"/>
            </a:xfrm>
            <a:prstGeom prst="rect">
              <a:avLst/>
            </a:prstGeom>
            <a:gradFill>
              <a:gsLst>
                <a:gs pos="0">
                  <a:schemeClr val="dk1"/>
                </a:gs>
                <a:gs pos="44000">
                  <a:schemeClr val="dk1"/>
                </a:gs>
                <a:gs pos="100000">
                  <a:srgbClr val="595959"/>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99">
                <a:solidFill>
                  <a:srgbClr val="FFFFFF"/>
                </a:solidFill>
                <a:latin typeface="Quattrocento Sans"/>
                <a:ea typeface="Quattrocento Sans"/>
                <a:cs typeface="Quattrocento Sans"/>
                <a:sym typeface="Quattrocento Sans"/>
              </a:endParaRPr>
            </a:p>
          </p:txBody>
        </p:sp>
      </p:grpSp>
      <p:pic>
        <p:nvPicPr>
          <p:cNvPr id="753" name="Google Shape;753;p61"/>
          <p:cNvPicPr preferRelativeResize="0">
            <a:picLocks noGrp="1"/>
          </p:cNvPicPr>
          <p:nvPr>
            <p:ph type="pic" idx="3"/>
          </p:nvPr>
        </p:nvPicPr>
        <p:blipFill rotWithShape="1">
          <a:blip r:embed="rId4">
            <a:alphaModFix/>
          </a:blip>
          <a:srcRect t="8397" b="8397"/>
          <a:stretch/>
        </p:blipFill>
        <p:spPr>
          <a:xfrm>
            <a:off x="6553200" y="2060575"/>
            <a:ext cx="4910138" cy="2722563"/>
          </a:xfrm>
          <a:prstGeom prst="rect">
            <a:avLst/>
          </a:prstGeom>
          <a:noFill/>
          <a:ln>
            <a:noFill/>
          </a:ln>
        </p:spPr>
      </p:pic>
      <p:sp>
        <p:nvSpPr>
          <p:cNvPr id="754" name="Google Shape;754;p61"/>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600"/>
              <a:buFont typeface="Verdana"/>
              <a:buNone/>
            </a:pPr>
            <a:r>
              <a:rPr lang="en-US"/>
              <a:t>Questions</a:t>
            </a:r>
            <a:endParaRPr/>
          </a:p>
        </p:txBody>
      </p:sp>
      <p:pic>
        <p:nvPicPr>
          <p:cNvPr id="755" name="Google Shape;755;p61"/>
          <p:cNvPicPr preferRelativeResize="0"/>
          <p:nvPr/>
        </p:nvPicPr>
        <p:blipFill rotWithShape="1">
          <a:blip r:embed="rId5">
            <a:alphaModFix/>
          </a:blip>
          <a:srcRect l="81836" t="-4713" b="16530"/>
          <a:stretch/>
        </p:blipFill>
        <p:spPr>
          <a:xfrm>
            <a:off x="11491419" y="164829"/>
            <a:ext cx="424356" cy="459624"/>
          </a:xfrm>
          <a:prstGeom prst="rect">
            <a:avLst/>
          </a:prstGeom>
          <a:noFill/>
          <a:ln>
            <a:noFill/>
          </a:ln>
        </p:spPr>
      </p:pic>
      <p:pic>
        <p:nvPicPr>
          <p:cNvPr id="756" name="Google Shape;756;p61" descr="Help"/>
          <p:cNvPicPr preferRelativeResize="0"/>
          <p:nvPr/>
        </p:nvPicPr>
        <p:blipFill rotWithShape="1">
          <a:blip r:embed="rId6">
            <a:alphaModFix/>
          </a:blip>
          <a:srcRect/>
          <a:stretch/>
        </p:blipFill>
        <p:spPr>
          <a:xfrm>
            <a:off x="1290915" y="2245657"/>
            <a:ext cx="3303495" cy="330349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Tree>
  </p:cSld>
  <p:clrMapOvr>
    <a:masterClrMapping/>
  </p:clrMapOvr>
  <p:timing>
    <p:tnLst>
      <p:par>
        <p:cTn id="1" dur="indefinite" restart="never" nodeType="tmRoot"/>
      </p:par>
    </p:tnLst>
  </p:timing>
</p:sld>
</file>

<file path=ppt/theme/theme1.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TotalTime>
  <Words>196</Words>
  <Application>Microsoft Office PowerPoint</Application>
  <PresentationFormat>Custom</PresentationFormat>
  <Paragraphs>47</Paragraphs>
  <Slides>8</Slides>
  <Notes>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vt:i4>
      </vt:variant>
    </vt:vector>
  </HeadingPairs>
  <TitlesOfParts>
    <vt:vector size="17" baseType="lpstr">
      <vt:lpstr>Arial</vt:lpstr>
      <vt:lpstr>Quattrocento Sans</vt:lpstr>
      <vt:lpstr>Verdana</vt:lpstr>
      <vt:lpstr>Noto Sans Symbols</vt:lpstr>
      <vt:lpstr>Calibri</vt:lpstr>
      <vt:lpstr>Courier New</vt:lpstr>
      <vt:lpstr>Section slides</vt:lpstr>
      <vt:lpstr>Content Layouts</vt:lpstr>
      <vt:lpstr>Content and Image Layouts</vt:lpstr>
      <vt:lpstr>PowerPoint Presentation</vt:lpstr>
      <vt:lpstr>Problem Statement:</vt:lpstr>
      <vt:lpstr>PowerPoint Presentation</vt:lpstr>
      <vt:lpstr>PowerPoint Presentation</vt:lpstr>
      <vt:lpstr>PowerPoint Presentation</vt:lpstr>
      <vt:lpstr>In this Sprint</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27</cp:revision>
  <dcterms:modified xsi:type="dcterms:W3CDTF">2019-11-11T18:18:31Z</dcterms:modified>
</cp:coreProperties>
</file>